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58" r:id="rId7"/>
  </p:sldIdLst>
  <p:sldSz cx="12192000" cy="6858000"/>
  <p:notesSz cx="6858000" cy="9144000"/>
  <p:embeddedFontLst>
    <p:embeddedFont>
      <p:font typeface="카페24 써라운드" pitchFamily="2" charset="-127"/>
      <p:bold r:id="rId8"/>
    </p:embeddedFont>
    <p:embeddedFont>
      <p:font typeface="카페24 써라운드 에어 " pitchFamily="2" charset="-127"/>
      <p:regular r:id="rId9"/>
    </p:embeddedFont>
    <p:embeddedFont>
      <p:font typeface="맑은 고딕" panose="020B0503020000020004" pitchFamily="50" charset="-127"/>
      <p:regular r:id="rId10"/>
      <p:bold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EDCF6"/>
    <a:srgbClr val="1D4999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DACA80-6557-491D-BF22-D1E8F7144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7832168-12C7-4963-BF5F-72AA5EB5EA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16C275-166C-4456-9F38-D464A7E1B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759B2-C92D-48C6-AD4C-36F80D8CDC4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8F1CA7-E13C-4675-9211-2145C2633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2699D5-D7A5-44FA-9BFC-295B6ABF3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B4991-6F91-4C88-96DC-BA67CBB389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9460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3B01FE-D2C4-4AA9-8158-4A5522265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F13C66A-3176-4C71-989B-4F0B5427C4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863D58-0E91-4D6E-AFE3-04E2C8C79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759B2-C92D-48C6-AD4C-36F80D8CDC4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C8AA12-89D3-40B1-9636-2C715D3C4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F9384B-6D75-4BAD-805C-5BCA8DB4C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B4991-6F91-4C88-96DC-BA67CBB389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1619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1AC8AE4-0A7D-4A05-99E4-507263D0D7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C899168-3C9D-480E-82E2-98072568EB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51D04F-329D-4487-8F8A-AA47E05BD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759B2-C92D-48C6-AD4C-36F80D8CDC4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6A7596-80D3-48E5-A0AB-C85B90B78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7913B0-75D9-49A7-BF45-4C06F838F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B4991-6F91-4C88-96DC-BA67CBB389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323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ED5829-02BE-4755-8AC5-46C6C5257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AC1F35-DD15-4144-A0C5-54DB526B0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C23C83-E04B-4909-8CE7-E071569DA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759B2-C92D-48C6-AD4C-36F80D8CDC4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16654C-0C23-4E19-8B8D-351FE2D15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89D308-DF40-4CEB-B238-2152FF001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B4991-6F91-4C88-96DC-BA67CBB389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8021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B2D0C7-9CC0-48AA-A7CB-7A59F8C9D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CE3AADB-E5E1-4CE0-A62D-88DF57EB1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E55E43-E212-4502-865A-188A9C022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759B2-C92D-48C6-AD4C-36F80D8CDC4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D27D80-B991-4C06-A2FE-80DD0EFAA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2F3025-20C4-4167-8772-00F56FF57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B4991-6F91-4C88-96DC-BA67CBB389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5512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F76B9B-7AAF-45FA-8528-BCA1FCDB6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A0C660-CF71-4FAD-9C3E-1530CB6B22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127EC6F-DB65-4CBA-856B-6C8F6CC885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E09A331-DA26-45D0-91A3-1F6B97EF7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759B2-C92D-48C6-AD4C-36F80D8CDC4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AA6389-B25E-4331-9AD9-59A1A2999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BA38F61-BCC0-4872-BC23-12D111F11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B4991-6F91-4C88-96DC-BA67CBB389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3769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4C9580-5941-4D0C-BB84-E38EF2B6B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17EBF1-C861-4BCE-B438-EC8DFD4FBA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CB99F14-0DB6-4E2D-8E64-51BD3240CE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C74440F-8A10-498F-A815-440F084561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34D5AB4-BF37-4C7C-9535-9B9C0DCFEA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0B88598-194B-425D-A888-D90ECA24E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759B2-C92D-48C6-AD4C-36F80D8CDC4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0BB48B4-38D2-45CB-9170-6FA14E8B2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60E9E48-B6F5-4383-858B-29E4A7C96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B4991-6F91-4C88-96DC-BA67CBB389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8146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AB7B7B-0F33-4F26-BD7E-8050B85F2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EAEE325-598B-48A3-8A4E-5E992116D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759B2-C92D-48C6-AD4C-36F80D8CDC4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ACD172F-E8D3-4D65-8CC1-28AAB85BB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A8853E-1B93-49C0-976F-3158A2917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B4991-6F91-4C88-96DC-BA67CBB389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7521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508A146-D051-49F2-A199-F7A3068E7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759B2-C92D-48C6-AD4C-36F80D8CDC4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C6135FC-DD53-48D9-8D76-AAAF7A741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5DA3079-F771-4857-9553-D8FE1795C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B4991-6F91-4C88-96DC-BA67CBB389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192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FB855D-3566-4EAE-8865-8A8CDC14D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DF47E7-D563-4235-82F0-A7D3D165B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3B69321-841E-4B26-BCD7-15386F7C29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4CB01A7-A86D-49E0-85F5-E12C0E6C5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759B2-C92D-48C6-AD4C-36F80D8CDC4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D2A0D70-C998-43AC-899D-1C5E1F5A9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14F61DA-70A9-4261-8B7D-A2FC4C508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B4991-6F91-4C88-96DC-BA67CBB389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3717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36D5F0-0A4D-49A4-9FE9-BB830B518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7023CC7-83A5-4B2B-AAB8-3AA030296E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E3941BC-7EF0-4071-8CB8-3EA78ABE9B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135327-1720-49B7-9D9E-0399FA86E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759B2-C92D-48C6-AD4C-36F80D8CDC4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21B1AA0-1FD0-4B17-92B4-42173360E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676D36-CD90-4909-8076-070BBD0C9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B4991-6F91-4C88-96DC-BA67CBB389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0437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91BDB52-B275-4808-B684-B4D8A51CD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2A1093-1C20-4D65-AF2A-36BD901AD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B89BFA-441E-464C-93C3-3956A31968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759B2-C92D-48C6-AD4C-36F80D8CDC4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92FA7C-9EE1-4A94-ABDC-6A2550975E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951B2F-B680-464F-9990-1481702DB1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B4991-6F91-4C88-96DC-BA67CBB389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85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DB67F064-5556-4BC4-9AB8-EF93A49CE533}"/>
              </a:ext>
            </a:extLst>
          </p:cNvPr>
          <p:cNvSpPr/>
          <p:nvPr/>
        </p:nvSpPr>
        <p:spPr>
          <a:xfrm>
            <a:off x="185953" y="161488"/>
            <a:ext cx="11820088" cy="65350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B56F035-A9F5-4BE9-9E3E-C20D1AAC4C88}"/>
              </a:ext>
            </a:extLst>
          </p:cNvPr>
          <p:cNvGrpSpPr/>
          <p:nvPr/>
        </p:nvGrpSpPr>
        <p:grpSpPr>
          <a:xfrm>
            <a:off x="1995194" y="1299358"/>
            <a:ext cx="8201609" cy="1099607"/>
            <a:chOff x="1995194" y="1552102"/>
            <a:chExt cx="8201609" cy="1099607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2C2200F-1BC2-46B2-A4CA-8EE17C310BD4}"/>
                </a:ext>
              </a:extLst>
            </p:cNvPr>
            <p:cNvSpPr txBox="1"/>
            <p:nvPr/>
          </p:nvSpPr>
          <p:spPr>
            <a:xfrm>
              <a:off x="1995194" y="1552102"/>
              <a:ext cx="8201609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200" dirty="0">
                  <a:latin typeface="카페24 써라운드" pitchFamily="2" charset="-127"/>
                  <a:ea typeface="카페24 써라운드" pitchFamily="2" charset="-127"/>
                  <a:cs typeface="카페24 써라운드" pitchFamily="2" charset="-127"/>
                </a:rPr>
                <a:t>UI</a:t>
              </a:r>
              <a:r>
                <a:rPr lang="ko-KR" altLang="en-US" sz="4200" dirty="0">
                  <a:latin typeface="카페24 써라운드" pitchFamily="2" charset="-127"/>
                  <a:ea typeface="카페24 써라운드" pitchFamily="2" charset="-127"/>
                  <a:cs typeface="카페24 써라운드" pitchFamily="2" charset="-127"/>
                </a:rPr>
                <a:t>설계서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F8FEC15-1997-4814-89A0-B81E9EE9460B}"/>
                </a:ext>
              </a:extLst>
            </p:cNvPr>
            <p:cNvSpPr txBox="1"/>
            <p:nvPr/>
          </p:nvSpPr>
          <p:spPr>
            <a:xfrm>
              <a:off x="4640310" y="2282377"/>
              <a:ext cx="2911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카페24 써라운드 에어 " pitchFamily="2" charset="-127"/>
                  <a:ea typeface="카페24 써라운드 에어 " pitchFamily="2" charset="-127"/>
                  <a:cs typeface="카페24 써라운드 에어 " pitchFamily="2" charset="-127"/>
                </a:rPr>
                <a:t>(</a:t>
              </a:r>
              <a:r>
                <a:rPr lang="ko-KR" altLang="en-US" dirty="0">
                  <a:latin typeface="카페24 써라운드 에어 " pitchFamily="2" charset="-127"/>
                  <a:ea typeface="카페24 써라운드 에어 " pitchFamily="2" charset="-127"/>
                  <a:cs typeface="카페24 써라운드 에어 " pitchFamily="2" charset="-127"/>
                </a:rPr>
                <a:t>포털사이트 개발 프로젝트</a:t>
              </a:r>
              <a:r>
                <a:rPr lang="en-US" altLang="ko-KR" dirty="0">
                  <a:latin typeface="카페24 써라운드 에어 " pitchFamily="2" charset="-127"/>
                  <a:ea typeface="카페24 써라운드 에어 " pitchFamily="2" charset="-127"/>
                  <a:cs typeface="카페24 써라운드 에어 " pitchFamily="2" charset="-127"/>
                </a:rPr>
                <a:t>)</a:t>
              </a:r>
              <a:endParaRPr lang="ko-KR" altLang="en-US" dirty="0">
                <a:latin typeface="카페24 써라운드 에어 " pitchFamily="2" charset="-127"/>
                <a:ea typeface="카페24 써라운드 에어 " pitchFamily="2" charset="-127"/>
                <a:cs typeface="카페24 써라운드 에어 " pitchFamily="2" charset="-127"/>
              </a:endParaRP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5A995B2B-B7D2-4223-AF63-234B704DB2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892" y="5721293"/>
            <a:ext cx="846216" cy="289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799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2602F0CA-DBC3-43AB-B504-E99A9BC24E76}"/>
              </a:ext>
            </a:extLst>
          </p:cNvPr>
          <p:cNvSpPr/>
          <p:nvPr/>
        </p:nvSpPr>
        <p:spPr>
          <a:xfrm>
            <a:off x="185953" y="161488"/>
            <a:ext cx="11820088" cy="65350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AC3BEC-6879-4E87-AEA9-6F3DB6CAFB61}"/>
              </a:ext>
            </a:extLst>
          </p:cNvPr>
          <p:cNvSpPr txBox="1"/>
          <p:nvPr/>
        </p:nvSpPr>
        <p:spPr>
          <a:xfrm>
            <a:off x="407985" y="849197"/>
            <a:ext cx="2138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Revision History</a:t>
            </a:r>
            <a:endParaRPr lang="ko-KR" altLang="en-US" dirty="0"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16F86DAD-64B6-43C5-B3EE-602B034F9C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191839"/>
              </p:ext>
            </p:extLst>
          </p:nvPr>
        </p:nvGraphicFramePr>
        <p:xfrm>
          <a:off x="536510" y="1447498"/>
          <a:ext cx="11118979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7704">
                  <a:extLst>
                    <a:ext uri="{9D8B030D-6E8A-4147-A177-3AD203B41FA5}">
                      <a16:colId xmlns:a16="http://schemas.microsoft.com/office/drawing/2014/main" val="3609603576"/>
                    </a:ext>
                  </a:extLst>
                </a:gridCol>
                <a:gridCol w="1337729">
                  <a:extLst>
                    <a:ext uri="{9D8B030D-6E8A-4147-A177-3AD203B41FA5}">
                      <a16:colId xmlns:a16="http://schemas.microsoft.com/office/drawing/2014/main" val="2037995149"/>
                    </a:ext>
                  </a:extLst>
                </a:gridCol>
                <a:gridCol w="6419461">
                  <a:extLst>
                    <a:ext uri="{9D8B030D-6E8A-4147-A177-3AD203B41FA5}">
                      <a16:colId xmlns:a16="http://schemas.microsoft.com/office/drawing/2014/main" val="1692634846"/>
                    </a:ext>
                  </a:extLst>
                </a:gridCol>
                <a:gridCol w="1082351">
                  <a:extLst>
                    <a:ext uri="{9D8B030D-6E8A-4147-A177-3AD203B41FA5}">
                      <a16:colId xmlns:a16="http://schemas.microsoft.com/office/drawing/2014/main" val="2267978844"/>
                    </a:ext>
                  </a:extLst>
                </a:gridCol>
                <a:gridCol w="1671734">
                  <a:extLst>
                    <a:ext uri="{9D8B030D-6E8A-4147-A177-3AD203B41FA5}">
                      <a16:colId xmlns:a16="http://schemas.microsoft.com/office/drawing/2014/main" val="4280262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카페24 써라운드 에어 " pitchFamily="2" charset="-127"/>
                          <a:ea typeface="카페24 써라운드 에어 " pitchFamily="2" charset="-127"/>
                          <a:cs typeface="카페24 써라운드 에어 " pitchFamily="2" charset="-127"/>
                        </a:rPr>
                        <a:t>No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bg1"/>
                          </a:solidFill>
                          <a:latin typeface="카페24 써라운드 에어 " pitchFamily="2" charset="-127"/>
                          <a:ea typeface="카페24 써라운드 에어 " pitchFamily="2" charset="-127"/>
                          <a:cs typeface="카페24 써라운드 에어 " pitchFamily="2" charset="-127"/>
                        </a:rPr>
                        <a:t>개정번호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bg1"/>
                          </a:solidFill>
                          <a:latin typeface="카페24 써라운드 에어 " pitchFamily="2" charset="-127"/>
                          <a:ea typeface="카페24 써라운드 에어 " pitchFamily="2" charset="-127"/>
                          <a:cs typeface="카페24 써라운드 에어 " pitchFamily="2" charset="-127"/>
                        </a:rPr>
                        <a:t>개정내용요약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bg1"/>
                          </a:solidFill>
                          <a:latin typeface="카페24 써라운드 에어 " pitchFamily="2" charset="-127"/>
                          <a:ea typeface="카페24 써라운드 에어 " pitchFamily="2" charset="-127"/>
                          <a:cs typeface="카페24 써라운드 에어 " pitchFamily="2" charset="-127"/>
                        </a:rPr>
                        <a:t>작성자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bg1"/>
                          </a:solidFill>
                          <a:latin typeface="카페24 써라운드 에어 " pitchFamily="2" charset="-127"/>
                          <a:ea typeface="카페24 써라운드 에어 " pitchFamily="2" charset="-127"/>
                          <a:cs typeface="카페24 써라운드 에어 " pitchFamily="2" charset="-127"/>
                        </a:rPr>
                        <a:t>작성일자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5506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카페24 써라운드 에어 " pitchFamily="2" charset="-127"/>
                          <a:ea typeface="카페24 써라운드 에어 " pitchFamily="2" charset="-127"/>
                          <a:cs typeface="카페24 써라운드 에어 " pitchFamily="2" charset="-127"/>
                        </a:rPr>
                        <a:t>1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카페24 써라운드 에어 " pitchFamily="2" charset="-127"/>
                          <a:ea typeface="카페24 써라운드 에어 " pitchFamily="2" charset="-127"/>
                          <a:cs typeface="카페24 써라운드 에어 " pitchFamily="2" charset="-127"/>
                        </a:rPr>
                        <a:t>1.0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카페24 써라운드 에어 " pitchFamily="2" charset="-127"/>
                          <a:ea typeface="카페24 써라운드 에어 " pitchFamily="2" charset="-127"/>
                          <a:cs typeface="카페24 써라운드 에어 " pitchFamily="2" charset="-127"/>
                        </a:rPr>
                        <a:t>최초작성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카페24 써라운드 에어 " pitchFamily="2" charset="-127"/>
                          <a:ea typeface="카페24 써라운드 에어 " pitchFamily="2" charset="-127"/>
                          <a:cs typeface="카페24 써라운드 에어 " pitchFamily="2" charset="-127"/>
                        </a:rPr>
                        <a:t>성미경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카페24 써라운드 에어 " pitchFamily="2" charset="-127"/>
                          <a:ea typeface="카페24 써라운드 에어 " pitchFamily="2" charset="-127"/>
                          <a:cs typeface="카페24 써라운드 에어 " pitchFamily="2" charset="-127"/>
                        </a:rPr>
                        <a:t>2022.01.27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7755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8307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0022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727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847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2553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4859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31607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0170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53392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3828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카페24 써라운드 에어 " pitchFamily="2" charset="-127"/>
                        <a:ea typeface="카페24 써라운드 에어 " pitchFamily="2" charset="-127"/>
                        <a:cs typeface="카페24 써라운드 에어 " pitchFamily="2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024508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E22A721A-5F0E-4B9C-B8E0-8935A6495CF5}"/>
              </a:ext>
            </a:extLst>
          </p:cNvPr>
          <p:cNvSpPr txBox="1"/>
          <p:nvPr/>
        </p:nvSpPr>
        <p:spPr>
          <a:xfrm>
            <a:off x="407985" y="471476"/>
            <a:ext cx="2735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카페24 써라운드 에어 " pitchFamily="2" charset="-127"/>
                <a:ea typeface="카페24 써라운드 에어 " pitchFamily="2" charset="-127"/>
                <a:cs typeface="카페24 써라운드 에어 " pitchFamily="2" charset="-127"/>
              </a:rPr>
              <a:t>포털사이트 개발 프로젝트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70E710C-9225-4192-9AE2-4BAEB5C9F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6207" y="520705"/>
            <a:ext cx="769282" cy="263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900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341A6C-4F78-4B06-A13A-92D05F7AEDF9}"/>
              </a:ext>
            </a:extLst>
          </p:cNvPr>
          <p:cNvSpPr/>
          <p:nvPr/>
        </p:nvSpPr>
        <p:spPr>
          <a:xfrm>
            <a:off x="185953" y="161488"/>
            <a:ext cx="11820088" cy="65350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C2200F-1BC2-46B2-A4CA-8EE17C310BD4}"/>
              </a:ext>
            </a:extLst>
          </p:cNvPr>
          <p:cNvSpPr txBox="1"/>
          <p:nvPr/>
        </p:nvSpPr>
        <p:spPr>
          <a:xfrm>
            <a:off x="1995194" y="3059668"/>
            <a:ext cx="82016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200" dirty="0"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메인 화면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8FEC15-1997-4814-89A0-B81E9EE9460B}"/>
              </a:ext>
            </a:extLst>
          </p:cNvPr>
          <p:cNvSpPr txBox="1"/>
          <p:nvPr/>
        </p:nvSpPr>
        <p:spPr>
          <a:xfrm>
            <a:off x="5144165" y="1045942"/>
            <a:ext cx="1903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카페24 써라운드 에어 " pitchFamily="2" charset="-127"/>
                <a:ea typeface="카페24 써라운드 에어 " pitchFamily="2" charset="-127"/>
                <a:cs typeface="카페24 써라운드 에어 " pitchFamily="2" charset="-127"/>
              </a:rPr>
              <a:t>(PC </a:t>
            </a:r>
            <a:r>
              <a:rPr lang="ko-KR" altLang="en-US" dirty="0">
                <a:latin typeface="카페24 써라운드 에어 " pitchFamily="2" charset="-127"/>
                <a:ea typeface="카페24 써라운드 에어 " pitchFamily="2" charset="-127"/>
                <a:cs typeface="카페24 써라운드 에어 " pitchFamily="2" charset="-127"/>
              </a:rPr>
              <a:t>화면 설계서</a:t>
            </a:r>
            <a:r>
              <a:rPr lang="en-US" altLang="ko-KR" dirty="0">
                <a:latin typeface="카페24 써라운드 에어 " pitchFamily="2" charset="-127"/>
                <a:ea typeface="카페24 써라운드 에어 " pitchFamily="2" charset="-127"/>
                <a:cs typeface="카페24 써라운드 에어 " pitchFamily="2" charset="-127"/>
              </a:rPr>
              <a:t>)</a:t>
            </a:r>
            <a:endParaRPr lang="ko-KR" altLang="en-US" dirty="0">
              <a:latin typeface="카페24 써라운드 에어 " pitchFamily="2" charset="-127"/>
              <a:ea typeface="카페24 써라운드 에어 " pitchFamily="2" charset="-127"/>
              <a:cs typeface="카페24 써라운드 에어 " pitchFamily="2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A995B2B-B7D2-4223-AF63-234B704DB2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892" y="5721293"/>
            <a:ext cx="846216" cy="289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017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0813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9803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AEB9EB24-51BB-42DA-8BAB-9053D56E4338}"/>
              </a:ext>
            </a:extLst>
          </p:cNvPr>
          <p:cNvSpPr/>
          <p:nvPr/>
        </p:nvSpPr>
        <p:spPr>
          <a:xfrm>
            <a:off x="185953" y="161488"/>
            <a:ext cx="11820088" cy="65350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AA15FF26-6839-46A6-959C-D601FA1E3CE4}"/>
              </a:ext>
            </a:extLst>
          </p:cNvPr>
          <p:cNvGrpSpPr/>
          <p:nvPr/>
        </p:nvGrpSpPr>
        <p:grpSpPr>
          <a:xfrm>
            <a:off x="1995194" y="1296892"/>
            <a:ext cx="8201609" cy="4713895"/>
            <a:chOff x="1995194" y="1683859"/>
            <a:chExt cx="8201609" cy="471389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3A0D109-3000-4F23-8155-DEAC09AC65F8}"/>
                </a:ext>
              </a:extLst>
            </p:cNvPr>
            <p:cNvSpPr txBox="1"/>
            <p:nvPr/>
          </p:nvSpPr>
          <p:spPr>
            <a:xfrm>
              <a:off x="1995194" y="1683859"/>
              <a:ext cx="8201609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200" dirty="0">
                  <a:latin typeface="카페24 써라운드" pitchFamily="2" charset="-127"/>
                  <a:ea typeface="카페24 써라운드" pitchFamily="2" charset="-127"/>
                  <a:cs typeface="카페24 써라운드" pitchFamily="2" charset="-127"/>
                </a:rPr>
                <a:t>감사합니다</a:t>
              </a:r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AEA45067-494E-4829-BDB0-F1A062863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72892" y="6108260"/>
              <a:ext cx="846216" cy="289494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5085153-E03A-4EC7-9386-395F9CBF640A}"/>
                </a:ext>
              </a:extLst>
            </p:cNvPr>
            <p:cNvSpPr txBox="1"/>
            <p:nvPr/>
          </p:nvSpPr>
          <p:spPr>
            <a:xfrm>
              <a:off x="4640310" y="2422523"/>
              <a:ext cx="2911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카페24 써라운드 에어 " pitchFamily="2" charset="-127"/>
                  <a:ea typeface="카페24 써라운드 에어 " pitchFamily="2" charset="-127"/>
                  <a:cs typeface="카페24 써라운드 에어 " pitchFamily="2" charset="-127"/>
                </a:rPr>
                <a:t>(</a:t>
              </a:r>
              <a:r>
                <a:rPr lang="ko-KR" altLang="en-US" dirty="0">
                  <a:latin typeface="카페24 써라운드 에어 " pitchFamily="2" charset="-127"/>
                  <a:ea typeface="카페24 써라운드 에어 " pitchFamily="2" charset="-127"/>
                  <a:cs typeface="카페24 써라운드 에어 " pitchFamily="2" charset="-127"/>
                </a:rPr>
                <a:t>포털사이트 개발 프로젝트</a:t>
              </a:r>
              <a:r>
                <a:rPr lang="en-US" altLang="ko-KR" dirty="0">
                  <a:latin typeface="카페24 써라운드 에어 " pitchFamily="2" charset="-127"/>
                  <a:ea typeface="카페24 써라운드 에어 " pitchFamily="2" charset="-127"/>
                  <a:cs typeface="카페24 써라운드 에어 " pitchFamily="2" charset="-127"/>
                </a:rPr>
                <a:t>)</a:t>
              </a:r>
              <a:endParaRPr lang="ko-KR" altLang="en-US" dirty="0">
                <a:latin typeface="카페24 써라운드 에어 " pitchFamily="2" charset="-127"/>
                <a:ea typeface="카페24 써라운드 에어 " pitchFamily="2" charset="-127"/>
                <a:cs typeface="카페24 써라운드 에어 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3002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</TotalTime>
  <Words>35</Words>
  <Application>Microsoft Office PowerPoint</Application>
  <PresentationFormat>와이드스크린</PresentationFormat>
  <Paragraphs>18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Arial</vt:lpstr>
      <vt:lpstr>맑은 고딕</vt:lpstr>
      <vt:lpstr>카페24 써라운드</vt:lpstr>
      <vt:lpstr>카페24 써라운드 에어 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home</dc:creator>
  <cp:lastModifiedBy>home</cp:lastModifiedBy>
  <cp:revision>7</cp:revision>
  <dcterms:created xsi:type="dcterms:W3CDTF">2022-01-27T04:29:15Z</dcterms:created>
  <dcterms:modified xsi:type="dcterms:W3CDTF">2022-01-27T05:30:57Z</dcterms:modified>
</cp:coreProperties>
</file>

<file path=docProps/thumbnail.jpeg>
</file>